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Bebas Neue"/>
      <p:regular r:id="rId25"/>
    </p:embeddedFont>
    <p:embeddedFont>
      <p:font typeface="Josefin Sans"/>
      <p:regular r:id="rId26"/>
      <p:bold r:id="rId27"/>
      <p:italic r:id="rId28"/>
      <p:boldItalic r:id="rId29"/>
    </p:embeddedFont>
    <p:embeddedFont>
      <p:font typeface="Glego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osefinSans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JosefinSans-italic.fntdata"/><Relationship Id="rId27" Type="http://schemas.openxmlformats.org/officeDocument/2006/relationships/font" Target="fonts/Josefi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legoo-bold.fntdata"/><Relationship Id="rId30" Type="http://schemas.openxmlformats.org/officeDocument/2006/relationships/font" Target="fonts/Glegoo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c391b63e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c391b63e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06ceecf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06ceecf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cdbe632c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cdbe632c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306ceecf2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306ceecf2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306ceecf2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306ceecf2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306ceecf2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306ceecf2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c8c5628ad_0_13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c8c5628ad_0_13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d096d1ea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d096d1ea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306ceecf2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306ceecf2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a76478d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a76478d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cdbe632ca_0_10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cdbe632ca_0_10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cdbe632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cdbe632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cdbe632ca_0_10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cdbe632ca_0_10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c8c5628ad_0_13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c8c5628ad_0_13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cdbe632ca_0_10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cdbe632ca_0_10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cdbe632c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cdbe632c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8c5628ad_0_13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8c5628ad_0_13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cdbe632c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cdbe632c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306ceecf2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306ceecf2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306ceecf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306ceecf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00" y="803549"/>
            <a:ext cx="3852000" cy="204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6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172075" y="3904875"/>
            <a:ext cx="38520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4572000" y="2793925"/>
            <a:ext cx="38520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0" y="0"/>
            <a:ext cx="179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8469000" y="-47100"/>
            <a:ext cx="627900" cy="722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1284000" y="15875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>
            <a:off x="1284000" y="3098725"/>
            <a:ext cx="6576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 rot="5400000">
            <a:off x="4299900" y="2299625"/>
            <a:ext cx="544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1"/>
          <p:cNvSpPr/>
          <p:nvPr/>
        </p:nvSpPr>
        <p:spPr>
          <a:xfrm rot="5400000">
            <a:off x="4299900" y="-2299650"/>
            <a:ext cx="544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1943050" y="540000"/>
            <a:ext cx="525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AutoNum type="alphaLcPeriod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AutoNum type="romanLcPeriod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AutoNum type="alphaLcPeriod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AutoNum type="romanLcPeriod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AutoNum type="alphaLcPeriod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AutoNum type="romanLcPeriod"/>
              <a:defRPr sz="36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222900" y="1381800"/>
            <a:ext cx="2698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/>
          <p:nvPr/>
        </p:nvSpPr>
        <p:spPr>
          <a:xfrm>
            <a:off x="0" y="1058400"/>
            <a:ext cx="1354200" cy="4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7789800" y="1058400"/>
            <a:ext cx="1354200" cy="45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720000" y="1192225"/>
            <a:ext cx="1670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2" type="title"/>
          </p:nvPr>
        </p:nvSpPr>
        <p:spPr>
          <a:xfrm>
            <a:off x="720000" y="540000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720000" y="17787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3" type="title"/>
          </p:nvPr>
        </p:nvSpPr>
        <p:spPr>
          <a:xfrm>
            <a:off x="3403800" y="11922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4" type="title"/>
          </p:nvPr>
        </p:nvSpPr>
        <p:spPr>
          <a:xfrm>
            <a:off x="3403800" y="540000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/>
          <p:nvPr>
            <p:ph idx="5" type="subTitle"/>
          </p:nvPr>
        </p:nvSpPr>
        <p:spPr>
          <a:xfrm>
            <a:off x="3403800" y="17787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6" type="title"/>
          </p:nvPr>
        </p:nvSpPr>
        <p:spPr>
          <a:xfrm>
            <a:off x="6087600" y="11922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7" type="title"/>
          </p:nvPr>
        </p:nvSpPr>
        <p:spPr>
          <a:xfrm>
            <a:off x="6087600" y="540000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8" type="subTitle"/>
          </p:nvPr>
        </p:nvSpPr>
        <p:spPr>
          <a:xfrm>
            <a:off x="6087600" y="17787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9" type="title"/>
          </p:nvPr>
        </p:nvSpPr>
        <p:spPr>
          <a:xfrm>
            <a:off x="2061900" y="35321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13" type="title"/>
          </p:nvPr>
        </p:nvSpPr>
        <p:spPr>
          <a:xfrm>
            <a:off x="2061900" y="2879950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14" type="subTitle"/>
          </p:nvPr>
        </p:nvSpPr>
        <p:spPr>
          <a:xfrm>
            <a:off x="2061900" y="41187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5" type="title"/>
          </p:nvPr>
        </p:nvSpPr>
        <p:spPr>
          <a:xfrm>
            <a:off x="4745700" y="3532175"/>
            <a:ext cx="182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hasCustomPrompt="1" idx="16" type="title"/>
          </p:nvPr>
        </p:nvSpPr>
        <p:spPr>
          <a:xfrm>
            <a:off x="4745700" y="2879950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/>
          <p:nvPr>
            <p:ph idx="17" type="subTitle"/>
          </p:nvPr>
        </p:nvSpPr>
        <p:spPr>
          <a:xfrm>
            <a:off x="4745700" y="41187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/>
          <p:nvPr/>
        </p:nvSpPr>
        <p:spPr>
          <a:xfrm>
            <a:off x="7789800" y="3667500"/>
            <a:ext cx="1354200" cy="45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0" y="3667500"/>
            <a:ext cx="1354200" cy="45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/>
          <p:nvPr/>
        </p:nvSpPr>
        <p:spPr>
          <a:xfrm>
            <a:off x="7971600" y="0"/>
            <a:ext cx="1172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flipH="1">
            <a:off x="0" y="0"/>
            <a:ext cx="354600" cy="35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 flipH="1">
            <a:off x="0" y="0"/>
            <a:ext cx="354600" cy="35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720000" y="1961475"/>
            <a:ext cx="30837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16"/>
          <p:cNvSpPr/>
          <p:nvPr/>
        </p:nvSpPr>
        <p:spPr>
          <a:xfrm>
            <a:off x="0" y="4692300"/>
            <a:ext cx="1354200" cy="45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TITLE_ONLY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5340250" y="1946600"/>
            <a:ext cx="30837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7"/>
          <p:cNvSpPr/>
          <p:nvPr/>
        </p:nvSpPr>
        <p:spPr>
          <a:xfrm>
            <a:off x="7789800" y="4692300"/>
            <a:ext cx="1354200" cy="45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4">
  <p:cSld name="TITLE_ONLY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5340250" y="1946600"/>
            <a:ext cx="30837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8"/>
          <p:cNvSpPr/>
          <p:nvPr/>
        </p:nvSpPr>
        <p:spPr>
          <a:xfrm>
            <a:off x="7789800" y="4692300"/>
            <a:ext cx="1354200" cy="45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5340300" y="1309125"/>
            <a:ext cx="30837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 flipH="1">
            <a:off x="4571996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 flipH="1">
            <a:off x="7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975550" y="2094250"/>
            <a:ext cx="2497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1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2" type="subTitle"/>
          </p:nvPr>
        </p:nvSpPr>
        <p:spPr>
          <a:xfrm>
            <a:off x="5668025" y="2094250"/>
            <a:ext cx="2497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3" type="subTitle"/>
          </p:nvPr>
        </p:nvSpPr>
        <p:spPr>
          <a:xfrm>
            <a:off x="975550" y="2535850"/>
            <a:ext cx="2497800" cy="1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4" type="subTitle"/>
          </p:nvPr>
        </p:nvSpPr>
        <p:spPr>
          <a:xfrm>
            <a:off x="5668025" y="2535850"/>
            <a:ext cx="2497800" cy="1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9"/>
          <p:cNvSpPr/>
          <p:nvPr/>
        </p:nvSpPr>
        <p:spPr>
          <a:xfrm flipH="1">
            <a:off x="0" y="4785600"/>
            <a:ext cx="354600" cy="35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title"/>
          </p:nvPr>
        </p:nvSpPr>
        <p:spPr>
          <a:xfrm>
            <a:off x="720000" y="28050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0"/>
          <p:cNvSpPr txBox="1"/>
          <p:nvPr>
            <p:ph idx="1" type="subTitle"/>
          </p:nvPr>
        </p:nvSpPr>
        <p:spPr>
          <a:xfrm>
            <a:off x="720000" y="3255264"/>
            <a:ext cx="23364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title"/>
          </p:nvPr>
        </p:nvSpPr>
        <p:spPr>
          <a:xfrm>
            <a:off x="3403800" y="28050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20"/>
          <p:cNvSpPr txBox="1"/>
          <p:nvPr>
            <p:ph idx="4" type="subTitle"/>
          </p:nvPr>
        </p:nvSpPr>
        <p:spPr>
          <a:xfrm>
            <a:off x="3403800" y="3255264"/>
            <a:ext cx="23364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5" type="title"/>
          </p:nvPr>
        </p:nvSpPr>
        <p:spPr>
          <a:xfrm>
            <a:off x="6087600" y="280506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20"/>
          <p:cNvSpPr txBox="1"/>
          <p:nvPr>
            <p:ph idx="6" type="subTitle"/>
          </p:nvPr>
        </p:nvSpPr>
        <p:spPr>
          <a:xfrm>
            <a:off x="6087600" y="3255264"/>
            <a:ext cx="23364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/>
          <p:nvPr/>
        </p:nvSpPr>
        <p:spPr>
          <a:xfrm flipH="1">
            <a:off x="5740250" y="0"/>
            <a:ext cx="2767500" cy="357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943050" y="3149100"/>
            <a:ext cx="525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AutoNum type="alphaLcPeriod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AutoNum type="romanLcPeriod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AutoNum type="alphaLcPeriod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AutoNum type="romanLcPeriod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AutoNum type="alphaLcPeriod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AutoNum type="romanLcPeriod"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222900" y="3990900"/>
            <a:ext cx="2698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7789800" y="3667500"/>
            <a:ext cx="1354200" cy="45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3667500"/>
            <a:ext cx="1354200" cy="45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2" type="title"/>
          </p:nvPr>
        </p:nvSpPr>
        <p:spPr>
          <a:xfrm>
            <a:off x="1432925" y="12775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1432925" y="1727720"/>
            <a:ext cx="23364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/>
          <p:nvPr/>
        </p:nvSpPr>
        <p:spPr>
          <a:xfrm flipH="1" rot="-5400000">
            <a:off x="7604700" y="3618700"/>
            <a:ext cx="2724000" cy="357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idx="3" type="title"/>
          </p:nvPr>
        </p:nvSpPr>
        <p:spPr>
          <a:xfrm>
            <a:off x="1432925" y="35937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21"/>
          <p:cNvSpPr txBox="1"/>
          <p:nvPr>
            <p:ph idx="4" type="subTitle"/>
          </p:nvPr>
        </p:nvSpPr>
        <p:spPr>
          <a:xfrm>
            <a:off x="1432925" y="4043995"/>
            <a:ext cx="23364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5" type="title"/>
          </p:nvPr>
        </p:nvSpPr>
        <p:spPr>
          <a:xfrm>
            <a:off x="5374675" y="24356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1"/>
          <p:cNvSpPr txBox="1"/>
          <p:nvPr>
            <p:ph idx="6" type="subTitle"/>
          </p:nvPr>
        </p:nvSpPr>
        <p:spPr>
          <a:xfrm>
            <a:off x="5374675" y="2885858"/>
            <a:ext cx="23364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6333900" y="1755798"/>
            <a:ext cx="20901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2" type="subTitle"/>
          </p:nvPr>
        </p:nvSpPr>
        <p:spPr>
          <a:xfrm>
            <a:off x="6333900" y="3396990"/>
            <a:ext cx="20901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2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 flipH="1">
            <a:off x="0" y="4785600"/>
            <a:ext cx="354600" cy="35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3" type="subTitle"/>
          </p:nvPr>
        </p:nvSpPr>
        <p:spPr>
          <a:xfrm>
            <a:off x="4013850" y="1755798"/>
            <a:ext cx="20901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4" type="subTitle"/>
          </p:nvPr>
        </p:nvSpPr>
        <p:spPr>
          <a:xfrm>
            <a:off x="4013850" y="3396990"/>
            <a:ext cx="20901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6333900" y="1844623"/>
            <a:ext cx="20901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2" type="subTitle"/>
          </p:nvPr>
        </p:nvSpPr>
        <p:spPr>
          <a:xfrm>
            <a:off x="6333900" y="3485815"/>
            <a:ext cx="20901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 flipH="1">
            <a:off x="0" y="4785600"/>
            <a:ext cx="354600" cy="35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3" type="subTitle"/>
          </p:nvPr>
        </p:nvSpPr>
        <p:spPr>
          <a:xfrm>
            <a:off x="720000" y="1844623"/>
            <a:ext cx="20901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4" type="subTitle"/>
          </p:nvPr>
        </p:nvSpPr>
        <p:spPr>
          <a:xfrm>
            <a:off x="720000" y="3485815"/>
            <a:ext cx="2090100" cy="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ctrTitle"/>
          </p:nvPr>
        </p:nvSpPr>
        <p:spPr>
          <a:xfrm>
            <a:off x="2679300" y="540000"/>
            <a:ext cx="3785400" cy="11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2679300" y="2254175"/>
            <a:ext cx="37854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" name="Google Shape;149;p24"/>
          <p:cNvSpPr txBox="1"/>
          <p:nvPr>
            <p:ph idx="2" type="subTitle"/>
          </p:nvPr>
        </p:nvSpPr>
        <p:spPr>
          <a:xfrm>
            <a:off x="2679302" y="4230175"/>
            <a:ext cx="37854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0" name="Google Shape;150;p24"/>
          <p:cNvSpPr txBox="1"/>
          <p:nvPr/>
        </p:nvSpPr>
        <p:spPr>
          <a:xfrm>
            <a:off x="2679300" y="3482400"/>
            <a:ext cx="3785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6"/>
                </a:solidFill>
                <a:latin typeface="Glegoo"/>
                <a:ea typeface="Glegoo"/>
                <a:cs typeface="Glegoo"/>
                <a:sym typeface="Glegoo"/>
              </a:rPr>
              <a:t>CREDITS:</a:t>
            </a:r>
            <a:r>
              <a:rPr lang="en" sz="1100">
                <a:solidFill>
                  <a:schemeClr val="accent6"/>
                </a:solidFill>
                <a:latin typeface="Glegoo"/>
                <a:ea typeface="Glegoo"/>
                <a:cs typeface="Glegoo"/>
                <a:sym typeface="Glegoo"/>
              </a:rPr>
              <a:t> This presentation template was created by </a:t>
            </a:r>
            <a:r>
              <a:rPr b="1" lang="en" sz="1100" u="sng">
                <a:solidFill>
                  <a:schemeClr val="accent6"/>
                </a:solidFill>
                <a:latin typeface="Glegoo"/>
                <a:ea typeface="Glegoo"/>
                <a:cs typeface="Glegoo"/>
                <a:sym typeface="Glego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accent6"/>
                </a:solidFill>
                <a:latin typeface="Glegoo"/>
                <a:ea typeface="Glegoo"/>
                <a:cs typeface="Glegoo"/>
                <a:sym typeface="Glegoo"/>
              </a:rPr>
              <a:t>,</a:t>
            </a:r>
            <a:r>
              <a:rPr lang="en" sz="1100">
                <a:solidFill>
                  <a:schemeClr val="accent6"/>
                </a:solidFill>
                <a:latin typeface="Glegoo"/>
                <a:ea typeface="Glegoo"/>
                <a:cs typeface="Glegoo"/>
                <a:sym typeface="Glegoo"/>
              </a:rPr>
              <a:t> including icons by </a:t>
            </a:r>
            <a:r>
              <a:rPr b="1" lang="en" sz="1100" u="sng">
                <a:solidFill>
                  <a:schemeClr val="accent6"/>
                </a:solidFill>
                <a:latin typeface="Glegoo"/>
                <a:ea typeface="Glegoo"/>
                <a:cs typeface="Glegoo"/>
                <a:sym typeface="Glego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accent6"/>
                </a:solidFill>
                <a:latin typeface="Glegoo"/>
                <a:ea typeface="Glegoo"/>
                <a:cs typeface="Glegoo"/>
                <a:sym typeface="Glegoo"/>
              </a:rPr>
              <a:t>,</a:t>
            </a:r>
            <a:r>
              <a:rPr lang="en" sz="1100">
                <a:solidFill>
                  <a:schemeClr val="accent6"/>
                </a:solidFill>
                <a:latin typeface="Glegoo"/>
                <a:ea typeface="Glegoo"/>
                <a:cs typeface="Glegoo"/>
                <a:sym typeface="Glegoo"/>
              </a:rPr>
              <a:t> and infographics &amp; images by </a:t>
            </a:r>
            <a:r>
              <a:rPr b="1" lang="en" sz="1100" u="sng">
                <a:solidFill>
                  <a:schemeClr val="accent6"/>
                </a:solidFill>
                <a:latin typeface="Glegoo"/>
                <a:ea typeface="Glegoo"/>
                <a:cs typeface="Glegoo"/>
                <a:sym typeface="Glego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accent6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0" y="0"/>
            <a:ext cx="1172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7971600" y="0"/>
            <a:ext cx="1172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bg>
      <p:bgPr>
        <a:solidFill>
          <a:schemeClr val="accen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">
    <p:bg>
      <p:bgPr>
        <a:solidFill>
          <a:schemeClr val="accent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 flipH="1">
            <a:off x="0" y="478560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/>
          <p:nvPr/>
        </p:nvSpPr>
        <p:spPr>
          <a:xfrm flipH="1">
            <a:off x="8798544" y="0"/>
            <a:ext cx="354600" cy="150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050900"/>
            <a:ext cx="7704000" cy="3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AutoNum type="arabicParenR"/>
              <a:defRPr sz="11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arenR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arenR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Both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arenBoth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arenBoth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" name="Google Shape;22;p4"/>
          <p:cNvSpPr/>
          <p:nvPr/>
        </p:nvSpPr>
        <p:spPr>
          <a:xfrm rot="-5400000">
            <a:off x="577204" y="4211696"/>
            <a:ext cx="354600" cy="150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975550" y="3448500"/>
            <a:ext cx="2497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1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5668025" y="3448500"/>
            <a:ext cx="2497800" cy="4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b="1" sz="21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975550" y="3890100"/>
            <a:ext cx="249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668025" y="3890100"/>
            <a:ext cx="2497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 flipH="1">
            <a:off x="8069400" y="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 flipH="1">
            <a:off x="8798544" y="0"/>
            <a:ext cx="354600" cy="150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0"/>
            <a:ext cx="1172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7971600" y="0"/>
            <a:ext cx="1172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flipH="1">
            <a:off x="0" y="0"/>
            <a:ext cx="354600" cy="35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4842400" y="1950338"/>
            <a:ext cx="2779200" cy="16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2668650" y="1530175"/>
            <a:ext cx="3806700" cy="22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3019301" y="3928275"/>
            <a:ext cx="31053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720000" y="2033013"/>
            <a:ext cx="327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720000" y="2796613"/>
            <a:ext cx="32757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flipH="1">
            <a:off x="0" y="478560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flipH="1">
            <a:off x="8798544" y="0"/>
            <a:ext cx="354600" cy="150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rot="5400000">
            <a:off x="8212196" y="4211696"/>
            <a:ext cx="354600" cy="150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/>
          <p:nvPr/>
        </p:nvSpPr>
        <p:spPr>
          <a:xfrm flipH="1">
            <a:off x="0" y="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3777825" y="1858188"/>
            <a:ext cx="16908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  <a:defRPr sz="13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AutoNum type="alphaLcPeriod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AutoNum type="romanLcPeriod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AutoNum type="alphaLcPeriod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AutoNum type="romanLcPeriod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AutoNum type="alphaLcPeriod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AutoNum type="romanLcPeriod"/>
              <a:defRPr sz="3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1150"/>
            <a:ext cx="7704000" cy="3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■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●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legoo"/>
              <a:buChar char="○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legoo"/>
              <a:buChar char="■"/>
              <a:defRPr>
                <a:solidFill>
                  <a:schemeClr val="dk1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1" type="subTitle"/>
          </p:nvPr>
        </p:nvSpPr>
        <p:spPr>
          <a:xfrm>
            <a:off x="4172075" y="3904875"/>
            <a:ext cx="38520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Branding Guidelines</a:t>
            </a:r>
            <a:endParaRPr/>
          </a:p>
        </p:txBody>
      </p:sp>
      <p:sp>
        <p:nvSpPr>
          <p:cNvPr id="163" name="Google Shape;163;p28"/>
          <p:cNvSpPr txBox="1"/>
          <p:nvPr>
            <p:ph type="ctrTitle"/>
          </p:nvPr>
        </p:nvSpPr>
        <p:spPr>
          <a:xfrm>
            <a:off x="3915050" y="1289425"/>
            <a:ext cx="4963800" cy="95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AMIGURIMIS</a:t>
            </a:r>
            <a:endParaRPr sz="5800"/>
          </a:p>
        </p:txBody>
      </p:sp>
      <p:sp>
        <p:nvSpPr>
          <p:cNvPr id="164" name="Google Shape;164;p28"/>
          <p:cNvSpPr/>
          <p:nvPr/>
        </p:nvSpPr>
        <p:spPr>
          <a:xfrm rot="5400000">
            <a:off x="5784125" y="1808775"/>
            <a:ext cx="627900" cy="46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4172075" y="3904875"/>
            <a:ext cx="38520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 de Diseño Gráfico</a:t>
            </a:r>
            <a:endParaRPr/>
          </a:p>
        </p:txBody>
      </p:sp>
      <p:sp>
        <p:nvSpPr>
          <p:cNvPr id="166" name="Google Shape;166;p28"/>
          <p:cNvSpPr txBox="1"/>
          <p:nvPr>
            <p:ph idx="2" type="subTitle"/>
          </p:nvPr>
        </p:nvSpPr>
        <p:spPr>
          <a:xfrm>
            <a:off x="4001550" y="2204075"/>
            <a:ext cx="3852000" cy="6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Herrera Coss y León Andrea Sofía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Ávila Sandoval Rosa María Guadalupe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75" y="699000"/>
            <a:ext cx="3638075" cy="363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5340300" y="1459000"/>
            <a:ext cx="3083700" cy="8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TARJETAS DE PRESENTACIÓN</a:t>
            </a:r>
            <a:endParaRPr/>
          </a:p>
        </p:txBody>
      </p:sp>
      <p:sp>
        <p:nvSpPr>
          <p:cNvPr id="253" name="Google Shape;253;p37"/>
          <p:cNvSpPr txBox="1"/>
          <p:nvPr>
            <p:ph idx="1" type="subTitle"/>
          </p:nvPr>
        </p:nvSpPr>
        <p:spPr>
          <a:xfrm>
            <a:off x="5340250" y="2327000"/>
            <a:ext cx="3083700" cy="13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50" y="1100350"/>
            <a:ext cx="4412775" cy="25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>
            <p:ph idx="1" type="subTitle"/>
          </p:nvPr>
        </p:nvSpPr>
        <p:spPr>
          <a:xfrm>
            <a:off x="521938" y="3793250"/>
            <a:ext cx="31818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BOCETO</a:t>
            </a:r>
            <a:endParaRPr b="1" sz="16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ESTRATEGIAS DE MARKETING</a:t>
            </a:r>
            <a:endParaRPr/>
          </a:p>
        </p:txBody>
      </p:sp>
      <p:sp>
        <p:nvSpPr>
          <p:cNvPr id="261" name="Google Shape;261;p38"/>
          <p:cNvSpPr txBox="1"/>
          <p:nvPr>
            <p:ph idx="4294967295" type="subTitle"/>
          </p:nvPr>
        </p:nvSpPr>
        <p:spPr>
          <a:xfrm>
            <a:off x="1409125" y="1319075"/>
            <a:ext cx="5386500" cy="23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Fandoms: Hacer muñecos de ciertos personajes para entrar a los fandoms.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Uso de hashtags.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Publicar en Pinterest con vínculo de Instagram.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925" y="975975"/>
            <a:ext cx="1907900" cy="19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625" y="3114875"/>
            <a:ext cx="1826500" cy="18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1943050" y="3149100"/>
            <a:ext cx="525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9"/>
          <p:cNvSpPr txBox="1"/>
          <p:nvPr>
            <p:ph idx="1" type="subTitle"/>
          </p:nvPr>
        </p:nvSpPr>
        <p:spPr>
          <a:xfrm>
            <a:off x="3222900" y="3990900"/>
            <a:ext cx="2698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</a:t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899" y="0"/>
            <a:ext cx="4360200" cy="29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1943100" y="540000"/>
            <a:ext cx="5257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 startAt="2"/>
            </a:pPr>
            <a:r>
              <a:rPr lang="en"/>
              <a:t>OUR </a:t>
            </a:r>
            <a:r>
              <a:rPr lang="en">
                <a:solidFill>
                  <a:schemeClr val="accent4"/>
                </a:solidFill>
              </a:rPr>
              <a:t>COLORS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84" name="Google Shape;284;p42"/>
          <p:cNvSpPr txBox="1"/>
          <p:nvPr>
            <p:ph idx="1" type="subTitle"/>
          </p:nvPr>
        </p:nvSpPr>
        <p:spPr>
          <a:xfrm>
            <a:off x="3222950" y="1381800"/>
            <a:ext cx="2698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088" y="2299200"/>
            <a:ext cx="5247733" cy="28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idx="1" type="subTitle"/>
          </p:nvPr>
        </p:nvSpPr>
        <p:spPr>
          <a:xfrm>
            <a:off x="1284000" y="3098725"/>
            <a:ext cx="6576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Customers have been satisfied with our service</a:t>
            </a:r>
            <a:endParaRPr/>
          </a:p>
        </p:txBody>
      </p:sp>
      <p:sp>
        <p:nvSpPr>
          <p:cNvPr id="291" name="Google Shape;291;p43"/>
          <p:cNvSpPr txBox="1"/>
          <p:nvPr>
            <p:ph type="title"/>
          </p:nvPr>
        </p:nvSpPr>
        <p:spPr>
          <a:xfrm>
            <a:off x="1284000" y="15875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240,518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44"/>
          <p:cNvCxnSpPr/>
          <p:nvPr/>
        </p:nvCxnSpPr>
        <p:spPr>
          <a:xfrm>
            <a:off x="7972600" y="2972250"/>
            <a:ext cx="4512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/>
          <p:nvPr/>
        </p:nvSpPr>
        <p:spPr>
          <a:xfrm rot="5400000">
            <a:off x="4258050" y="2440725"/>
            <a:ext cx="627900" cy="33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 txBox="1"/>
          <p:nvPr>
            <p:ph idx="1" type="subTitle"/>
          </p:nvPr>
        </p:nvSpPr>
        <p:spPr>
          <a:xfrm>
            <a:off x="3019301" y="3928275"/>
            <a:ext cx="31053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impress your audience</a:t>
            </a:r>
            <a:endParaRPr/>
          </a:p>
        </p:txBody>
      </p:sp>
      <p:sp>
        <p:nvSpPr>
          <p:cNvPr id="303" name="Google Shape;303;p45"/>
          <p:cNvSpPr txBox="1"/>
          <p:nvPr>
            <p:ph type="title"/>
          </p:nvPr>
        </p:nvSpPr>
        <p:spPr>
          <a:xfrm>
            <a:off x="2668650" y="1530175"/>
            <a:ext cx="3806700" cy="22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</a:t>
            </a:r>
            <a:r>
              <a:rPr lang="en">
                <a:solidFill>
                  <a:schemeClr val="accent4"/>
                </a:solidFill>
              </a:rPr>
              <a:t>TAGLINE</a:t>
            </a:r>
            <a:r>
              <a:rPr lang="en"/>
              <a:t> HERE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720000" y="1192225"/>
            <a:ext cx="182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IDENTIDAD</a:t>
            </a:r>
            <a:endParaRPr/>
          </a:p>
        </p:txBody>
      </p:sp>
      <p:sp>
        <p:nvSpPr>
          <p:cNvPr id="173" name="Google Shape;173;p29"/>
          <p:cNvSpPr txBox="1"/>
          <p:nvPr>
            <p:ph idx="2" type="title"/>
          </p:nvPr>
        </p:nvSpPr>
        <p:spPr>
          <a:xfrm>
            <a:off x="720000" y="540000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4" name="Google Shape;174;p29"/>
          <p:cNvSpPr txBox="1"/>
          <p:nvPr>
            <p:ph idx="1" type="subTitle"/>
          </p:nvPr>
        </p:nvSpPr>
        <p:spPr>
          <a:xfrm>
            <a:off x="720000" y="17787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Sencillo pero a la indentificable.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 txBox="1"/>
          <p:nvPr>
            <p:ph idx="3" type="title"/>
          </p:nvPr>
        </p:nvSpPr>
        <p:spPr>
          <a:xfrm>
            <a:off x="3403800" y="11922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FOTOGRAFÍAS</a:t>
            </a:r>
            <a:endParaRPr/>
          </a:p>
        </p:txBody>
      </p:sp>
      <p:sp>
        <p:nvSpPr>
          <p:cNvPr id="176" name="Google Shape;176;p29"/>
          <p:cNvSpPr txBox="1"/>
          <p:nvPr>
            <p:ph idx="4" type="title"/>
          </p:nvPr>
        </p:nvSpPr>
        <p:spPr>
          <a:xfrm>
            <a:off x="3403800" y="540000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7" name="Google Shape;177;p29"/>
          <p:cNvSpPr txBox="1"/>
          <p:nvPr>
            <p:ph idx="5" type="subTitle"/>
          </p:nvPr>
        </p:nvSpPr>
        <p:spPr>
          <a:xfrm>
            <a:off x="3403800" y="17787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Fotografías de buena calidad del producto.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>
            <p:ph idx="6" type="title"/>
          </p:nvPr>
        </p:nvSpPr>
        <p:spPr>
          <a:xfrm>
            <a:off x="6087600" y="119222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SOCIALES</a:t>
            </a:r>
            <a:endParaRPr/>
          </a:p>
        </p:txBody>
      </p:sp>
      <p:sp>
        <p:nvSpPr>
          <p:cNvPr id="179" name="Google Shape;179;p29"/>
          <p:cNvSpPr txBox="1"/>
          <p:nvPr>
            <p:ph idx="7" type="title"/>
          </p:nvPr>
        </p:nvSpPr>
        <p:spPr>
          <a:xfrm>
            <a:off x="6087600" y="540000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0" name="Google Shape;180;p29"/>
          <p:cNvSpPr txBox="1"/>
          <p:nvPr>
            <p:ph idx="8" type="subTitle"/>
          </p:nvPr>
        </p:nvSpPr>
        <p:spPr>
          <a:xfrm>
            <a:off x="6087600" y="17787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 perfil de calidad en Instagram.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 txBox="1"/>
          <p:nvPr>
            <p:ph idx="9" type="title"/>
          </p:nvPr>
        </p:nvSpPr>
        <p:spPr>
          <a:xfrm>
            <a:off x="2061900" y="35321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TARJETAS</a:t>
            </a:r>
            <a:endParaRPr/>
          </a:p>
        </p:txBody>
      </p:sp>
      <p:sp>
        <p:nvSpPr>
          <p:cNvPr id="182" name="Google Shape;182;p29"/>
          <p:cNvSpPr txBox="1"/>
          <p:nvPr>
            <p:ph idx="13" type="title"/>
          </p:nvPr>
        </p:nvSpPr>
        <p:spPr>
          <a:xfrm>
            <a:off x="2061900" y="2879950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3" name="Google Shape;183;p29"/>
          <p:cNvSpPr txBox="1"/>
          <p:nvPr>
            <p:ph idx="14" type="subTitle"/>
          </p:nvPr>
        </p:nvSpPr>
        <p:spPr>
          <a:xfrm>
            <a:off x="2061900" y="41187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Hechas con el objetivo de darlas junto con la entrega del producto.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>
            <p:ph idx="15" type="title"/>
          </p:nvPr>
        </p:nvSpPr>
        <p:spPr>
          <a:xfrm>
            <a:off x="4745700" y="3532175"/>
            <a:ext cx="1826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PÁGINAS WEB</a:t>
            </a:r>
            <a:endParaRPr/>
          </a:p>
        </p:txBody>
      </p:sp>
      <p:sp>
        <p:nvSpPr>
          <p:cNvPr id="185" name="Google Shape;185;p29"/>
          <p:cNvSpPr txBox="1"/>
          <p:nvPr>
            <p:ph idx="16" type="title"/>
          </p:nvPr>
        </p:nvSpPr>
        <p:spPr>
          <a:xfrm>
            <a:off x="4745700" y="2879950"/>
            <a:ext cx="12753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6" name="Google Shape;186;p29"/>
          <p:cNvSpPr txBox="1"/>
          <p:nvPr>
            <p:ph idx="17" type="subTitle"/>
          </p:nvPr>
        </p:nvSpPr>
        <p:spPr>
          <a:xfrm>
            <a:off x="4745700" y="41187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el objetivo de tener un mayor alcance.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LOGOTIPO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9650" y="848375"/>
            <a:ext cx="3772875" cy="32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4294967295" type="subTitle"/>
          </p:nvPr>
        </p:nvSpPr>
        <p:spPr>
          <a:xfrm>
            <a:off x="720000" y="1241420"/>
            <a:ext cx="3954000" cy="28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Elementos: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Perro, por petición de la clienta.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Corazón ya que transmite emociones positivas.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Crochet y aguja que hace referencia al producto.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Cualidades: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Transmite</a:t>
            </a:r>
            <a:r>
              <a:rPr lang="en"/>
              <a:t> delicadeza y cariño.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Tierno.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Agradable.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VARIACIONES DE LOGOTIPO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0" y="1302125"/>
            <a:ext cx="2224627" cy="2224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525" y="1461925"/>
            <a:ext cx="3038943" cy="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7188" y="2683600"/>
            <a:ext cx="3149624" cy="8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idx="4294967295" type="subTitle"/>
          </p:nvPr>
        </p:nvSpPr>
        <p:spPr>
          <a:xfrm>
            <a:off x="1807700" y="4230250"/>
            <a:ext cx="20076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MARCA DE AGUA PARA LOS POSTS EN INSTAGRAM</a:t>
            </a:r>
            <a:endParaRPr b="1" sz="12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4375" y="1302125"/>
            <a:ext cx="2224627" cy="2224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TIPOGRAFÍAS</a:t>
            </a:r>
            <a:endParaRPr/>
          </a:p>
        </p:txBody>
      </p:sp>
      <p:sp>
        <p:nvSpPr>
          <p:cNvPr id="209" name="Google Shape;209;p32"/>
          <p:cNvSpPr txBox="1"/>
          <p:nvPr>
            <p:ph idx="1" type="subTitle"/>
          </p:nvPr>
        </p:nvSpPr>
        <p:spPr>
          <a:xfrm>
            <a:off x="985013" y="3014250"/>
            <a:ext cx="31818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PRINCIPAL - P/LOGOTIPO</a:t>
            </a:r>
            <a:endParaRPr b="1" sz="16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 b="23157" l="0" r="0" t="13083"/>
          <a:stretch/>
        </p:blipFill>
        <p:spPr>
          <a:xfrm>
            <a:off x="720000" y="1348950"/>
            <a:ext cx="3711826" cy="16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4">
            <a:alphaModFix/>
          </a:blip>
          <a:srcRect b="46890" l="0" r="0" t="0"/>
          <a:stretch/>
        </p:blipFill>
        <p:spPr>
          <a:xfrm>
            <a:off x="4649750" y="1639588"/>
            <a:ext cx="3061674" cy="10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>
            <p:ph idx="1" type="subTitle"/>
          </p:nvPr>
        </p:nvSpPr>
        <p:spPr>
          <a:xfrm>
            <a:off x="4589675" y="3014250"/>
            <a:ext cx="31818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PARA TEXTOS </a:t>
            </a:r>
            <a:endParaRPr b="1" sz="16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13" name="Google Shape;213;p32"/>
          <p:cNvSpPr txBox="1"/>
          <p:nvPr>
            <p:ph idx="4294967295" type="subTitle"/>
          </p:nvPr>
        </p:nvSpPr>
        <p:spPr>
          <a:xfrm>
            <a:off x="720000" y="4065625"/>
            <a:ext cx="67932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Elegimos sólo dos tipografías ya que no sé debe de abusar de demasiadas tipografías porque se pierde la identidad de la marca.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83075" y="370925"/>
            <a:ext cx="503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PALETA DE COLORES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00" y="1212713"/>
            <a:ext cx="4843500" cy="36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PERFIL DE INSTAGRAM</a:t>
            </a:r>
            <a:endParaRPr/>
          </a:p>
        </p:txBody>
      </p:sp>
      <p:sp>
        <p:nvSpPr>
          <p:cNvPr id="225" name="Google Shape;225;p34"/>
          <p:cNvSpPr txBox="1"/>
          <p:nvPr>
            <p:ph idx="2" type="title"/>
          </p:nvPr>
        </p:nvSpPr>
        <p:spPr>
          <a:xfrm>
            <a:off x="561000" y="318048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FOTO DE PERFIL</a:t>
            </a:r>
            <a:endParaRPr sz="1600"/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61648" l="0" r="0" t="4261"/>
          <a:stretch/>
        </p:blipFill>
        <p:spPr>
          <a:xfrm>
            <a:off x="4159187" y="1279200"/>
            <a:ext cx="4723937" cy="300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251913"/>
            <a:ext cx="2018412" cy="2018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720000" y="540000"/>
            <a:ext cx="7704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PROPUESTAS PARA EL FEED</a:t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75" y="1195750"/>
            <a:ext cx="2312250" cy="30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325" y="1195750"/>
            <a:ext cx="2076545" cy="30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9975" y="1195750"/>
            <a:ext cx="3083000" cy="30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720000" y="540000"/>
            <a:ext cx="28455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PÁGINA WEB</a:t>
            </a:r>
            <a:endParaRPr/>
          </a:p>
        </p:txBody>
      </p:sp>
      <p:sp>
        <p:nvSpPr>
          <p:cNvPr id="241" name="Google Shape;241;p36"/>
          <p:cNvSpPr/>
          <p:nvPr/>
        </p:nvSpPr>
        <p:spPr>
          <a:xfrm flipH="1">
            <a:off x="5740250" y="0"/>
            <a:ext cx="2767500" cy="35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 flipH="1">
            <a:off x="8789400" y="0"/>
            <a:ext cx="354600" cy="35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 rotWithShape="1">
          <a:blip r:embed="rId3">
            <a:alphaModFix/>
          </a:blip>
          <a:srcRect b="13694" l="0" r="0" t="14306"/>
          <a:stretch/>
        </p:blipFill>
        <p:spPr>
          <a:xfrm>
            <a:off x="720000" y="3238450"/>
            <a:ext cx="1646300" cy="118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199373"/>
            <a:ext cx="1646300" cy="164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>
            <p:ph idx="4294967295" type="subTitle"/>
          </p:nvPr>
        </p:nvSpPr>
        <p:spPr>
          <a:xfrm>
            <a:off x="2513400" y="1692213"/>
            <a:ext cx="23004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HOSTING  Y DOMINIO GRATUITO</a:t>
            </a:r>
            <a:endParaRPr b="1" sz="15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0248" y="630100"/>
            <a:ext cx="2944775" cy="41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>
            <p:ph idx="4294967295" type="subTitle"/>
          </p:nvPr>
        </p:nvSpPr>
        <p:spPr>
          <a:xfrm>
            <a:off x="4643450" y="2516000"/>
            <a:ext cx="1096800" cy="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rPr>
              <a:t>BOCETO</a:t>
            </a:r>
            <a:endParaRPr b="1" sz="1500">
              <a:solidFill>
                <a:schemeClr val="accent4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nting Home Branding Guidelines by Slidesgo">
  <a:themeElements>
    <a:clrScheme name="Simple Light">
      <a:dk1>
        <a:srgbClr val="383838"/>
      </a:dk1>
      <a:lt1>
        <a:srgbClr val="FFFFFF"/>
      </a:lt1>
      <a:dk2>
        <a:srgbClr val="747474"/>
      </a:dk2>
      <a:lt2>
        <a:srgbClr val="EEEEEE"/>
      </a:lt2>
      <a:accent1>
        <a:srgbClr val="FF8F8A"/>
      </a:accent1>
      <a:accent2>
        <a:srgbClr val="E85B5B"/>
      </a:accent2>
      <a:accent3>
        <a:srgbClr val="78909C"/>
      </a:accent3>
      <a:accent4>
        <a:srgbClr val="4F9096"/>
      </a:accent4>
      <a:accent5>
        <a:srgbClr val="347379"/>
      </a:accent5>
      <a:accent6>
        <a:srgbClr val="97B0B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